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9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3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4AC11-8AE1-4024-8EE9-B4DB5BB05C22}" type="datetimeFigureOut">
              <a:rPr lang="zh-CN" altLang="en-US" smtClean="0"/>
              <a:t>2025/4/15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B8977-3604-4A78-9A64-23469B76DA54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3547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9564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40677" y="1359877"/>
            <a:ext cx="11875477" cy="2150086"/>
          </a:xfrm>
        </p:spPr>
        <p:txBody>
          <a:bodyPr anchor="b">
            <a:normAutofit/>
          </a:bodyPr>
          <a:lstStyle>
            <a:lvl1pPr algn="ctr"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677" y="3602038"/>
            <a:ext cx="1187547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177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76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1312985"/>
            <a:ext cx="2628900" cy="4863978"/>
          </a:xfrm>
        </p:spPr>
        <p:txBody>
          <a:bodyPr vert="eaVert"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312985"/>
            <a:ext cx="7734300" cy="486397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775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267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4123" y="1709738"/>
            <a:ext cx="11863754" cy="2852737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123" y="4689231"/>
            <a:ext cx="11863754" cy="140041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96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000" y="2544453"/>
            <a:ext cx="5863800" cy="363251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544453"/>
            <a:ext cx="5863800" cy="3632510"/>
          </a:xfr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052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5846" y="1230923"/>
            <a:ext cx="11863754" cy="75027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846" y="1981199"/>
            <a:ext cx="5821729" cy="5238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5846" y="2505075"/>
            <a:ext cx="5821729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981199"/>
            <a:ext cx="5773614" cy="5238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773615" cy="3684588"/>
          </a:xfr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671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6000" y="1254369"/>
            <a:ext cx="11880000" cy="1110697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5023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25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8954" y="1312985"/>
            <a:ext cx="4643071" cy="984737"/>
          </a:xfrm>
        </p:spPr>
        <p:txBody>
          <a:bodyPr anchor="b">
            <a:noAutofit/>
          </a:bodyPr>
          <a:lstStyle>
            <a:lvl1pPr>
              <a:defRPr sz="22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2985"/>
            <a:ext cx="6832966" cy="45480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8954" y="2403230"/>
            <a:ext cx="4643072" cy="346575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782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4124" y="1301262"/>
            <a:ext cx="4607901" cy="1137138"/>
          </a:xfrm>
        </p:spPr>
        <p:txBody>
          <a:bodyPr anchor="b">
            <a:normAutofit/>
          </a:bodyPr>
          <a:lstStyle>
            <a:lvl1pPr>
              <a:defRPr sz="22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1262"/>
            <a:ext cx="6832966" cy="455978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124" y="2552700"/>
            <a:ext cx="4607902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01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2448FF8A-5129-CB1E-3294-A0154C6BA6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428"/>
            <a:ext cx="12192000" cy="6966857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1A66D5DA-6C38-9CCF-01CE-9999DDAE16FC}"/>
              </a:ext>
            </a:extLst>
          </p:cNvPr>
          <p:cNvSpPr/>
          <p:nvPr userDrawn="1"/>
        </p:nvSpPr>
        <p:spPr>
          <a:xfrm>
            <a:off x="0" y="-54428"/>
            <a:ext cx="12192000" cy="6966857"/>
          </a:xfrm>
          <a:prstGeom prst="rect">
            <a:avLst/>
          </a:prstGeom>
          <a:solidFill>
            <a:schemeClr val="accent5">
              <a:lumMod val="20000"/>
              <a:lumOff val="8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000" y="1286788"/>
            <a:ext cx="11880000" cy="1078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000" y="2520461"/>
            <a:ext cx="11880000" cy="3656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D4BF7-D422-4AB4-8301-A8DC71F9353B}" type="datetimeFigureOut">
              <a:rPr lang="es" altLang="en-US" sz="1000" smtClean="0">
                <a:latin typeface="Arya"/>
                <a:ea typeface="Arya"/>
              </a:rPr>
              <a:t>15/04/2025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8BA15-34DF-40B5-B6BC-2D3C387C079D}" type="slidenum">
              <a:rPr lang="es" altLang="en-US" smtClean="0">
                <a:latin typeface="Arya"/>
                <a:ea typeface="Arya"/>
              </a:rPr>
              <a:t>‹Nº›</a:t>
            </a:fld>
            <a:endParaRPr lang="zh-CN" altLang="en-US" dirty="0"/>
          </a:p>
        </p:txBody>
      </p:sp>
      <p:sp>
        <p:nvSpPr>
          <p:cNvPr id="19" name="Rectángulo 3">
            <a:extLst>
              <a:ext uri="{FF2B5EF4-FFF2-40B4-BE49-F238E27FC236}">
                <a16:creationId xmlns:a16="http://schemas.microsoft.com/office/drawing/2014/main" id="{A064696E-19E8-9033-9697-0045D2E64D8E}"/>
              </a:ext>
            </a:extLst>
          </p:cNvPr>
          <p:cNvSpPr/>
          <p:nvPr userDrawn="1"/>
        </p:nvSpPr>
        <p:spPr>
          <a:xfrm>
            <a:off x="575388" y="200495"/>
            <a:ext cx="11041225" cy="900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solidFill>
              <a:srgbClr val="0D3C9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C987B2C-54D4-5379-8D14-14A6BF8CAE56}"/>
              </a:ext>
            </a:extLst>
          </p:cNvPr>
          <p:cNvSpPr txBox="1"/>
          <p:nvPr userDrawn="1"/>
        </p:nvSpPr>
        <p:spPr>
          <a:xfrm>
            <a:off x="3896520" y="728397"/>
            <a:ext cx="4398961" cy="400110"/>
          </a:xfrm>
          <a:prstGeom prst="rect">
            <a:avLst/>
          </a:prstGeom>
          <a:noFill/>
          <a:effectLst>
            <a:outerShdw blurRad="76200"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kern="1200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PRIMERA SESIÓN CIENTÍFICA</a:t>
            </a:r>
            <a:endParaRPr lang="es-AR" sz="2000" b="1" kern="1200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20" name="Imagen 2">
            <a:extLst>
              <a:ext uri="{FF2B5EF4-FFF2-40B4-BE49-F238E27FC236}">
                <a16:creationId xmlns:a16="http://schemas.microsoft.com/office/drawing/2014/main" id="{EFD97C87-A225-8F50-D665-1E9B712C53BE}"/>
              </a:ext>
            </a:extLst>
          </p:cNvPr>
          <p:cNvPicPr>
            <a:picLocks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09" y="266616"/>
            <a:ext cx="720000" cy="7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TextBox 5">
            <a:extLst>
              <a:ext uri="{FF2B5EF4-FFF2-40B4-BE49-F238E27FC236}">
                <a16:creationId xmlns:a16="http://schemas.microsoft.com/office/drawing/2014/main" id="{CD612640-9228-E9EA-A5E7-F6B5C30525B7}"/>
              </a:ext>
            </a:extLst>
          </p:cNvPr>
          <p:cNvSpPr txBox="1"/>
          <p:nvPr userDrawn="1"/>
        </p:nvSpPr>
        <p:spPr>
          <a:xfrm>
            <a:off x="1583499" y="189090"/>
            <a:ext cx="9025003" cy="3469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normAutofit fontScale="25000" lnSpcReduction="20000"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s" altLang="zh-CN" sz="8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Arya"/>
                <a:cs typeface="Clear Sans Light" pitchFamily="34" charset="0"/>
              </a:rPr>
              <a:t>SOCIEDAD DE CARDIOLOGÍA DE ROSARIO</a:t>
            </a:r>
          </a:p>
          <a:p>
            <a:pPr algn="ctr" eaLnBrk="1" hangingPunct="1">
              <a:lnSpc>
                <a:spcPct val="120000"/>
              </a:lnSpc>
            </a:pPr>
            <a:r>
              <a:rPr lang="es" altLang="zh-CN" sz="4000" b="1" dirty="0">
                <a:solidFill>
                  <a:srgbClr val="003399"/>
                </a:solidFill>
                <a:latin typeface="+mj-lt"/>
                <a:ea typeface="微软雅黑" panose="020B0503020204020204" pitchFamily="34" charset="-122"/>
                <a:cs typeface="Clear Sans Light" pitchFamily="34" charset="0"/>
              </a:rPr>
              <a:t>ASOCIACIÓN CIVIL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2CD51586-26AB-DBC2-BA42-AB8129920E14}"/>
              </a:ext>
            </a:extLst>
          </p:cNvPr>
          <p:cNvPicPr preferRelativeResize="0">
            <a:picLocks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4600" y="320616"/>
            <a:ext cx="612000" cy="612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16621305-76DD-FE71-6CDB-8C01775A2B50}"/>
              </a:ext>
            </a:extLst>
          </p:cNvPr>
          <p:cNvSpPr txBox="1"/>
          <p:nvPr userDrawn="1"/>
        </p:nvSpPr>
        <p:spPr>
          <a:xfrm>
            <a:off x="3909524" y="603539"/>
            <a:ext cx="4372953" cy="23083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algn="ctr" defTabSz="914400" rtl="0" eaLnBrk="1" latinLnBrk="0" hangingPunct="1">
              <a:lnSpc>
                <a:spcPct val="100000"/>
              </a:lnSpc>
            </a:pPr>
            <a:r>
              <a:rPr lang="es-ES" sz="900" b="0" kern="1200" dirty="0">
                <a:solidFill>
                  <a:srgbClr val="003399"/>
                </a:solidFill>
                <a:latin typeface="+mn-lt"/>
                <a:ea typeface="微软雅黑" panose="020B0503020204020204" pitchFamily="34" charset="-122"/>
                <a:cs typeface="+mn-cs"/>
              </a:rPr>
              <a:t>Integrante de la Federación Argentina de Cardiología</a:t>
            </a:r>
          </a:p>
        </p:txBody>
      </p:sp>
    </p:spTree>
    <p:extLst>
      <p:ext uri="{BB962C8B-B14F-4D97-AF65-F5344CB8AC3E}">
        <p14:creationId xmlns:p14="http://schemas.microsoft.com/office/powerpoint/2010/main" val="68647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6700" y="1300786"/>
            <a:ext cx="11658600" cy="400195"/>
          </a:xfrm>
        </p:spPr>
        <p:txBody>
          <a:bodyPr>
            <a:normAutofit/>
          </a:bodyPr>
          <a:lstStyle/>
          <a:p>
            <a:r>
              <a:rPr lang="es-ES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TÍTULO DEL TRABAJO CIENTÍFICO  </a:t>
            </a:r>
            <a:endParaRPr lang="es-AR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266700" y="2080592"/>
            <a:ext cx="11658600" cy="3895666"/>
          </a:xfrm>
        </p:spPr>
        <p:txBody>
          <a:bodyPr>
            <a:noAutofit/>
          </a:bodyPr>
          <a:lstStyle/>
          <a:p>
            <a:pPr algn="l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Autores: </a:t>
            </a:r>
          </a:p>
          <a:p>
            <a:pPr algn="l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Instituciones: </a:t>
            </a:r>
          </a:p>
          <a:p>
            <a:pPr algn="l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Nombre del Presentador:</a:t>
            </a:r>
          </a:p>
          <a:p>
            <a:pPr algn="l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No tengo conflictos de intereses que declarar.</a:t>
            </a:r>
          </a:p>
          <a:p>
            <a:pPr algn="l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Los siguientes son mis potenciales conflictos de intereses: </a:t>
            </a:r>
          </a:p>
        </p:txBody>
      </p:sp>
    </p:spTree>
    <p:extLst>
      <p:ext uri="{BB962C8B-B14F-4D97-AF65-F5344CB8AC3E}">
        <p14:creationId xmlns:p14="http://schemas.microsoft.com/office/powerpoint/2010/main" val="2431994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Introducción</a:t>
            </a:r>
          </a:p>
        </p:txBody>
      </p:sp>
    </p:spTree>
    <p:extLst>
      <p:ext uri="{BB962C8B-B14F-4D97-AF65-F5344CB8AC3E}">
        <p14:creationId xmlns:p14="http://schemas.microsoft.com/office/powerpoint/2010/main" val="3115064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</a:t>
            </a:r>
          </a:p>
        </p:txBody>
      </p:sp>
    </p:spTree>
    <p:extLst>
      <p:ext uri="{BB962C8B-B14F-4D97-AF65-F5344CB8AC3E}">
        <p14:creationId xmlns:p14="http://schemas.microsoft.com/office/powerpoint/2010/main" val="16783278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Materiales y Métodos</a:t>
            </a:r>
          </a:p>
        </p:txBody>
      </p:sp>
    </p:spTree>
    <p:extLst>
      <p:ext uri="{BB962C8B-B14F-4D97-AF65-F5344CB8AC3E}">
        <p14:creationId xmlns:p14="http://schemas.microsoft.com/office/powerpoint/2010/main" val="1442940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2861536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163653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Conclusiones</a:t>
            </a:r>
          </a:p>
        </p:txBody>
      </p:sp>
    </p:spTree>
    <p:extLst>
      <p:ext uri="{BB962C8B-B14F-4D97-AF65-F5344CB8AC3E}">
        <p14:creationId xmlns:p14="http://schemas.microsoft.com/office/powerpoint/2010/main" val="34448030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2.6 unknown"/>
  <p:tag name="AS_RELEASE_DATE" val="2021.11.30"/>
  <p:tag name="AS_TITLE" val="Aspose.Slides for Java"/>
  <p:tag name="AS_VERSION" val="21.11"/>
</p:tagLst>
</file>

<file path=ppt/theme/theme1.xml><?xml version="1.0" encoding="utf-8"?>
<a:theme xmlns:a="http://schemas.openxmlformats.org/drawingml/2006/main" name="Tema de Office">
  <a:themeElements>
    <a:clrScheme name="Personalizado 27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0563C1"/>
      </a:folHlink>
    </a:clrScheme>
    <a:fontScheme name="Personalizado 1">
      <a:majorFont>
        <a:latin typeface="Arial Black"/>
        <a:ea typeface=""/>
        <a:cs typeface=""/>
      </a:majorFont>
      <a:minorFont>
        <a:latin typeface="Arya"/>
        <a:ea typeface=""/>
        <a:cs typeface=""/>
      </a:minorFont>
    </a:fontScheme>
    <a:fmtScheme name="Sombra extrema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</TotalTime>
  <Words>37</Words>
  <Application>Microsoft Office PowerPoint</Application>
  <PresentationFormat>Panorámica</PresentationFormat>
  <Paragraphs>13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Arya</vt:lpstr>
      <vt:lpstr>Calibri</vt:lpstr>
      <vt:lpstr>Tema de Office</vt:lpstr>
      <vt:lpstr>TÍTULO DEL TRABAJO CIENTÍFICO  </vt:lpstr>
      <vt:lpstr>Introducción</vt:lpstr>
      <vt:lpstr>Objetivo</vt:lpstr>
      <vt:lpstr>Materiales y Métodos</vt:lpstr>
      <vt:lpstr>Resultados</vt:lpstr>
      <vt:lpstr>Resultados</vt:lpstr>
      <vt:lpstr>Conclusiones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</dc:title>
  <dc:creator>Karina Shatski</dc:creator>
  <cp:lastModifiedBy>Sociedad de Cardiología de Rosario</cp:lastModifiedBy>
  <cp:revision>73</cp:revision>
  <dcterms:created xsi:type="dcterms:W3CDTF">2019-03-09T07:09:24Z</dcterms:created>
  <dcterms:modified xsi:type="dcterms:W3CDTF">2025-04-15T15:08:59Z</dcterms:modified>
</cp:coreProperties>
</file>